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60" r:id="rId4"/>
    <p:sldId id="257" r:id="rId5"/>
    <p:sldId id="263" r:id="rId6"/>
    <p:sldId id="264" r:id="rId7"/>
    <p:sldId id="261" r:id="rId8"/>
    <p:sldId id="262" r:id="rId9"/>
    <p:sldId id="259" r:id="rId10"/>
    <p:sldId id="266" r:id="rId11"/>
    <p:sldId id="276" r:id="rId12"/>
    <p:sldId id="265" r:id="rId13"/>
    <p:sldId id="267" r:id="rId14"/>
    <p:sldId id="258" r:id="rId15"/>
    <p:sldId id="273" r:id="rId16"/>
    <p:sldId id="274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29D87-F87F-47DB-96EC-6B5602E9E20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96EBB-4171-43A2-A1E5-3D2A42015CE5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4971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96EBB-4171-43A2-A1E5-3D2A42015CE5}" type="slidenum">
              <a:rPr lang="en-ZW" smtClean="0"/>
              <a:t>16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7613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76168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0091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24920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0382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857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19901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17030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69091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15140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69842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51623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1A3CE-F6B8-4446-A3AD-E1290414F4B3}" type="datetimeFigureOut">
              <a:rPr lang="en-ZW" smtClean="0"/>
              <a:t>4/25/2016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F1E57-AA88-4459-B29C-1A6F3F51CEC2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7622138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77627"/>
            <a:ext cx="9144000" cy="2387600"/>
          </a:xfrm>
        </p:spPr>
        <p:txBody>
          <a:bodyPr/>
          <a:lstStyle/>
          <a:p>
            <a:r>
              <a:rPr lang="en-ZW" dirty="0" smtClean="0"/>
              <a:t>SACK GARDEN</a:t>
            </a:r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09973"/>
            <a:ext cx="9144000" cy="1655762"/>
          </a:xfrm>
        </p:spPr>
        <p:txBody>
          <a:bodyPr/>
          <a:lstStyle/>
          <a:p>
            <a:r>
              <a:rPr lang="en-ZW" dirty="0" smtClean="0"/>
              <a:t>April 2016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2817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17594" y="91932"/>
            <a:ext cx="7556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Tie on three splints to the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0790" y="819046"/>
            <a:ext cx="5776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ottom two bottles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6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2489" y="1248704"/>
            <a:ext cx="7877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Fill the bottom two bottles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2489" y="1898699"/>
            <a:ext cx="5805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ith gravel or rocks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6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51540" y="2680897"/>
            <a:ext cx="3727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Remove this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96578" y="3525398"/>
            <a:ext cx="1454227" cy="2093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1069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28718" y="213118"/>
            <a:ext cx="753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Connect the three bottles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4806" y="2612229"/>
            <a:ext cx="3938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Silicon sealer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16916" y="3429000"/>
            <a:ext cx="1476260" cy="25063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6" name="Rectangle 5"/>
          <p:cNvSpPr/>
          <p:nvPr/>
        </p:nvSpPr>
        <p:spPr>
          <a:xfrm>
            <a:off x="7529782" y="1412673"/>
            <a:ext cx="2662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Pin prick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9782" y="2087456"/>
            <a:ext cx="2824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irrigation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29782" y="2762239"/>
            <a:ext cx="1721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9782" y="3336280"/>
            <a:ext cx="3264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N, S, W + 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6411817" y="2260998"/>
            <a:ext cx="760164" cy="16271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12" name="Left Arrow 11"/>
          <p:cNvSpPr/>
          <p:nvPr/>
        </p:nvSpPr>
        <p:spPr>
          <a:xfrm>
            <a:off x="6345716" y="3679634"/>
            <a:ext cx="870019" cy="18728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13" name="Left Arrow 12"/>
          <p:cNvSpPr/>
          <p:nvPr/>
        </p:nvSpPr>
        <p:spPr>
          <a:xfrm>
            <a:off x="6345716" y="4461831"/>
            <a:ext cx="870019" cy="187287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412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37277" y="334304"/>
            <a:ext cx="4136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Have a break!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3463" y="257185"/>
            <a:ext cx="752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Measure the width of the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3463" y="896164"/>
            <a:ext cx="6134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ack and divide by pi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5825" y="257185"/>
            <a:ext cx="6660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out a base plate of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5825" y="976035"/>
            <a:ext cx="4145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hat diameter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7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11626" y="521591"/>
            <a:ext cx="8768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Place the base in the sack 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1626" y="1193620"/>
            <a:ext cx="9080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ie the floppy corners together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4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96846" y="396607"/>
            <a:ext cx="7398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Fill with best potting soil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7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963863" y="554641"/>
            <a:ext cx="2264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rrigate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9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5099" y="774979"/>
            <a:ext cx="8489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Firstly – the irrigation system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6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99773" y="301254"/>
            <a:ext cx="7792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 out planting stations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84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8" y="0"/>
            <a:ext cx="9382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16998" y="466506"/>
            <a:ext cx="8158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slits and plant seedlings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3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106577" y="257186"/>
            <a:ext cx="3978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 x 2L bottles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0738" y="5203759"/>
            <a:ext cx="1211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33677" y="5203759"/>
            <a:ext cx="2345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Bottom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1594" y="5203759"/>
            <a:ext cx="2222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Middle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5974" y="5838461"/>
            <a:ext cx="2660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(Big cap)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55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92774" y="697860"/>
            <a:ext cx="740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Bore a 28 mm hole in the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2774" y="1395720"/>
            <a:ext cx="724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ap of the bottom bottle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2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62693" y="400405"/>
            <a:ext cx="8466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a central guide hole in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93" y="1039384"/>
            <a:ext cx="8547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base of the middle bottle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5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00876" y="620742"/>
            <a:ext cx="5590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Bore a 28 mm hole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8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97524" y="91933"/>
            <a:ext cx="7596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a guide hole in the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7524" y="799767"/>
            <a:ext cx="6413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ase 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 the top bottle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2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00876" y="1072434"/>
            <a:ext cx="5590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Bore a 52 mm hole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32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25243" y="0"/>
            <a:ext cx="8341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Hack a hole in the cap of the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5243" y="631759"/>
            <a:ext cx="8036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iddle bottle and screw 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243" y="1263518"/>
            <a:ext cx="6909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bottom bottle’s cap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3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169</Words>
  <Application>Microsoft Office PowerPoint</Application>
  <PresentationFormat>Widescreen</PresentationFormat>
  <Paragraphs>42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SACK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 Whitaker</dc:creator>
  <cp:lastModifiedBy>Mr Whitaker</cp:lastModifiedBy>
  <cp:revision>7</cp:revision>
  <dcterms:created xsi:type="dcterms:W3CDTF">2016-04-25T12:18:00Z</dcterms:created>
  <dcterms:modified xsi:type="dcterms:W3CDTF">2016-04-25T12:49:28Z</dcterms:modified>
</cp:coreProperties>
</file>